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03"/>
    <a:srgbClr val="FECC09"/>
    <a:srgbClr val="FF9900"/>
    <a:srgbClr val="F26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9FB7E8-6819-4DE0-8D58-5125063336AE}" v="16" dt="2022-11-12T13:15:49.057"/>
    <p1510:client id="{CFA4FFF4-46E7-41AC-BCBD-33462800C5BF}" v="79" dt="2022-11-13T10:52:31.239"/>
    <p1510:client id="{DD55C533-C3BA-49D0-965B-7E5869AB7CFF}" v="4" dt="2022-11-13T09:24:51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3" autoAdjust="0"/>
    <p:restoredTop sz="94660"/>
  </p:normalViewPr>
  <p:slideViewPr>
    <p:cSldViewPr snapToGrid="0">
      <p:cViewPr varScale="1">
        <p:scale>
          <a:sx n="78" d="100"/>
          <a:sy n="78" d="100"/>
        </p:scale>
        <p:origin x="8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e Lagazio" userId="15fa03acd50f06aa" providerId="LiveId" clId="{DD55C533-C3BA-49D0-965B-7E5869AB7CFF}"/>
    <pc:docChg chg="custSel modSld">
      <pc:chgData name="Davide Lagazio" userId="15fa03acd50f06aa" providerId="LiveId" clId="{DD55C533-C3BA-49D0-965B-7E5869AB7CFF}" dt="2022-11-13T09:24:56.650" v="9" actId="1076"/>
      <pc:docMkLst>
        <pc:docMk/>
      </pc:docMkLst>
      <pc:sldChg chg="addSp modSp mod modAnim">
        <pc:chgData name="Davide Lagazio" userId="15fa03acd50f06aa" providerId="LiveId" clId="{DD55C533-C3BA-49D0-965B-7E5869AB7CFF}" dt="2022-11-13T09:23:32.380" v="2" actId="1076"/>
        <pc:sldMkLst>
          <pc:docMk/>
          <pc:sldMk cId="1665639203" sldId="261"/>
        </pc:sldMkLst>
        <pc:picChg chg="add mod">
          <ac:chgData name="Davide Lagazio" userId="15fa03acd50f06aa" providerId="LiveId" clId="{DD55C533-C3BA-49D0-965B-7E5869AB7CFF}" dt="2022-11-13T09:23:32.380" v="2" actId="1076"/>
          <ac:picMkLst>
            <pc:docMk/>
            <pc:sldMk cId="1665639203" sldId="261"/>
            <ac:picMk id="7" creationId="{98575E74-D3F5-7C9C-6CA4-CEA34AD7A36F}"/>
          </ac:picMkLst>
        </pc:picChg>
      </pc:sldChg>
      <pc:sldChg chg="addSp delSp modSp mod delAnim modAnim">
        <pc:chgData name="Davide Lagazio" userId="15fa03acd50f06aa" providerId="LiveId" clId="{DD55C533-C3BA-49D0-965B-7E5869AB7CFF}" dt="2022-11-13T09:24:56.650" v="9" actId="1076"/>
        <pc:sldMkLst>
          <pc:docMk/>
          <pc:sldMk cId="67729459" sldId="262"/>
        </pc:sldMkLst>
        <pc:picChg chg="add del mod">
          <ac:chgData name="Davide Lagazio" userId="15fa03acd50f06aa" providerId="LiveId" clId="{DD55C533-C3BA-49D0-965B-7E5869AB7CFF}" dt="2022-11-13T09:23:55.559" v="6" actId="478"/>
          <ac:picMkLst>
            <pc:docMk/>
            <pc:sldMk cId="67729459" sldId="262"/>
            <ac:picMk id="6" creationId="{CFC0433D-B36D-5F36-7DF2-037633E66885}"/>
          </ac:picMkLst>
        </pc:picChg>
        <pc:picChg chg="add mod">
          <ac:chgData name="Davide Lagazio" userId="15fa03acd50f06aa" providerId="LiveId" clId="{DD55C533-C3BA-49D0-965B-7E5869AB7CFF}" dt="2022-11-13T09:24:56.650" v="9" actId="1076"/>
          <ac:picMkLst>
            <pc:docMk/>
            <pc:sldMk cId="67729459" sldId="262"/>
            <ac:picMk id="10" creationId="{28F43BA1-AB07-FE31-AB27-E1F947A7E8D8}"/>
          </ac:picMkLst>
        </pc:picChg>
      </pc:sldChg>
    </pc:docChg>
  </pc:docChgLst>
  <pc:docChgLst>
    <pc:chgData name="sonia viola" userId="1e3c581181436ff3" providerId="LiveId" clId="{CFA4FFF4-46E7-41AC-BCBD-33462800C5BF}"/>
    <pc:docChg chg="undo custSel modSld">
      <pc:chgData name="sonia viola" userId="1e3c581181436ff3" providerId="LiveId" clId="{CFA4FFF4-46E7-41AC-BCBD-33462800C5BF}" dt="2022-11-13T10:52:38.007" v="119" actId="1076"/>
      <pc:docMkLst>
        <pc:docMk/>
      </pc:docMkLst>
      <pc:sldChg chg="delSp modSp mod modAnim">
        <pc:chgData name="sonia viola" userId="1e3c581181436ff3" providerId="LiveId" clId="{CFA4FFF4-46E7-41AC-BCBD-33462800C5BF}" dt="2022-11-12T11:31:51.842" v="44"/>
        <pc:sldMkLst>
          <pc:docMk/>
          <pc:sldMk cId="2218671254" sldId="258"/>
        </pc:sldMkLst>
        <pc:spChg chg="del">
          <ac:chgData name="sonia viola" userId="1e3c581181436ff3" providerId="LiveId" clId="{CFA4FFF4-46E7-41AC-BCBD-33462800C5BF}" dt="2022-11-12T11:12:54.577" v="0" actId="478"/>
          <ac:spMkLst>
            <pc:docMk/>
            <pc:sldMk cId="2218671254" sldId="258"/>
            <ac:spMk id="4" creationId="{48964B27-D724-4998-0A4C-82656A3C480D}"/>
          </ac:spMkLst>
        </pc:spChg>
        <pc:picChg chg="mod">
          <ac:chgData name="sonia viola" userId="1e3c581181436ff3" providerId="LiveId" clId="{CFA4FFF4-46E7-41AC-BCBD-33462800C5BF}" dt="2022-11-12T11:13:58.961" v="2" actId="1076"/>
          <ac:picMkLst>
            <pc:docMk/>
            <pc:sldMk cId="2218671254" sldId="258"/>
            <ac:picMk id="5" creationId="{4853E711-5FA0-228A-7A36-56563C27A85F}"/>
          </ac:picMkLst>
        </pc:picChg>
      </pc:sldChg>
      <pc:sldChg chg="modSp mod modAnim">
        <pc:chgData name="sonia viola" userId="1e3c581181436ff3" providerId="LiveId" clId="{CFA4FFF4-46E7-41AC-BCBD-33462800C5BF}" dt="2022-11-12T11:32:57.882" v="45"/>
        <pc:sldMkLst>
          <pc:docMk/>
          <pc:sldMk cId="156041221" sldId="259"/>
        </pc:sldMkLst>
        <pc:picChg chg="mod">
          <ac:chgData name="sonia viola" userId="1e3c581181436ff3" providerId="LiveId" clId="{CFA4FFF4-46E7-41AC-BCBD-33462800C5BF}" dt="2022-11-12T11:29:47.792" v="41" actId="1076"/>
          <ac:picMkLst>
            <pc:docMk/>
            <pc:sldMk cId="156041221" sldId="259"/>
            <ac:picMk id="3" creationId="{4772A0A7-11AD-EB06-5B2C-70CC75FD5C63}"/>
          </ac:picMkLst>
        </pc:picChg>
      </pc:sldChg>
      <pc:sldChg chg="addSp delSp modSp mod addAnim delAnim modAnim">
        <pc:chgData name="sonia viola" userId="1e3c581181436ff3" providerId="LiveId" clId="{CFA4FFF4-46E7-41AC-BCBD-33462800C5BF}" dt="2022-11-13T10:50:39.110" v="116" actId="1076"/>
        <pc:sldMkLst>
          <pc:docMk/>
          <pc:sldMk cId="138200072" sldId="260"/>
        </pc:sldMkLst>
        <pc:spChg chg="del">
          <ac:chgData name="sonia viola" userId="1e3c581181436ff3" providerId="LiveId" clId="{CFA4FFF4-46E7-41AC-BCBD-33462800C5BF}" dt="2022-11-12T11:17:08.585" v="12" actId="478"/>
          <ac:spMkLst>
            <pc:docMk/>
            <pc:sldMk cId="138200072" sldId="260"/>
            <ac:spMk id="3" creationId="{C6ACF503-C391-1AA7-47DC-68D13FC9FB6A}"/>
          </ac:spMkLst>
        </pc:spChg>
        <pc:spChg chg="del mod">
          <ac:chgData name="sonia viola" userId="1e3c581181436ff3" providerId="LiveId" clId="{CFA4FFF4-46E7-41AC-BCBD-33462800C5BF}" dt="2022-11-12T11:17:02.431" v="9" actId="478"/>
          <ac:spMkLst>
            <pc:docMk/>
            <pc:sldMk cId="138200072" sldId="260"/>
            <ac:spMk id="5" creationId="{BD541B5A-127A-75E6-68B2-B41530B0157B}"/>
          </ac:spMkLst>
        </pc:spChg>
        <pc:spChg chg="add del mod">
          <ac:chgData name="sonia viola" userId="1e3c581181436ff3" providerId="LiveId" clId="{CFA4FFF4-46E7-41AC-BCBD-33462800C5BF}" dt="2022-11-12T11:17:30.197" v="17" actId="1076"/>
          <ac:spMkLst>
            <pc:docMk/>
            <pc:sldMk cId="138200072" sldId="260"/>
            <ac:spMk id="6" creationId="{10F7DD7F-E5B0-3766-3DFD-9E958D87C853}"/>
          </ac:spMkLst>
        </pc:spChg>
        <pc:spChg chg="add del mod">
          <ac:chgData name="sonia viola" userId="1e3c581181436ff3" providerId="LiveId" clId="{CFA4FFF4-46E7-41AC-BCBD-33462800C5BF}" dt="2022-11-12T11:17:11.144" v="13" actId="478"/>
          <ac:spMkLst>
            <pc:docMk/>
            <pc:sldMk cId="138200072" sldId="260"/>
            <ac:spMk id="7" creationId="{EE839A99-66EE-1F88-25F9-6E66782B62A9}"/>
          </ac:spMkLst>
        </pc:spChg>
        <pc:spChg chg="mod">
          <ac:chgData name="sonia viola" userId="1e3c581181436ff3" providerId="LiveId" clId="{CFA4FFF4-46E7-41AC-BCBD-33462800C5BF}" dt="2022-11-12T11:17:26.867" v="16" actId="1076"/>
          <ac:spMkLst>
            <pc:docMk/>
            <pc:sldMk cId="138200072" sldId="260"/>
            <ac:spMk id="11" creationId="{95A908A6-4AEB-73F7-A91C-8745D963095D}"/>
          </ac:spMkLst>
        </pc:spChg>
        <pc:picChg chg="mod">
          <ac:chgData name="sonia viola" userId="1e3c581181436ff3" providerId="LiveId" clId="{CFA4FFF4-46E7-41AC-BCBD-33462800C5BF}" dt="2022-11-13T10:50:39.110" v="116" actId="1076"/>
          <ac:picMkLst>
            <pc:docMk/>
            <pc:sldMk cId="138200072" sldId="260"/>
            <ac:picMk id="2" creationId="{5535304A-9BF7-570E-884A-A24DD9B21DEB}"/>
          </ac:picMkLst>
        </pc:picChg>
        <pc:picChg chg="del">
          <ac:chgData name="sonia viola" userId="1e3c581181436ff3" providerId="LiveId" clId="{CFA4FFF4-46E7-41AC-BCBD-33462800C5BF}" dt="2022-11-12T11:16:52.606" v="7" actId="478"/>
          <ac:picMkLst>
            <pc:docMk/>
            <pc:sldMk cId="138200072" sldId="260"/>
            <ac:picMk id="4" creationId="{12D3B76B-60C3-0F47-89BD-8C372A8BAF14}"/>
          </ac:picMkLst>
        </pc:picChg>
        <pc:picChg chg="mod">
          <ac:chgData name="sonia viola" userId="1e3c581181436ff3" providerId="LiveId" clId="{CFA4FFF4-46E7-41AC-BCBD-33462800C5BF}" dt="2022-11-12T11:17:37.197" v="18" actId="14100"/>
          <ac:picMkLst>
            <pc:docMk/>
            <pc:sldMk cId="138200072" sldId="260"/>
            <ac:picMk id="9" creationId="{7E3BC5F1-4867-30AB-1903-C140E715CADE}"/>
          </ac:picMkLst>
        </pc:picChg>
        <pc:picChg chg="add mod">
          <ac:chgData name="sonia viola" userId="1e3c581181436ff3" providerId="LiveId" clId="{CFA4FFF4-46E7-41AC-BCBD-33462800C5BF}" dt="2022-11-12T11:19:42.510" v="29" actId="14100"/>
          <ac:picMkLst>
            <pc:docMk/>
            <pc:sldMk cId="138200072" sldId="260"/>
            <ac:picMk id="10" creationId="{4A076BBD-BCE2-27CA-B560-0EC3AA2788DF}"/>
          </ac:picMkLst>
        </pc:picChg>
        <pc:picChg chg="add mod">
          <ac:chgData name="sonia viola" userId="1e3c581181436ff3" providerId="LiveId" clId="{CFA4FFF4-46E7-41AC-BCBD-33462800C5BF}" dt="2022-11-12T11:20:04.890" v="32" actId="1076"/>
          <ac:picMkLst>
            <pc:docMk/>
            <pc:sldMk cId="138200072" sldId="260"/>
            <ac:picMk id="13" creationId="{086677B5-5C87-7F2E-E1F2-FAD57603FF75}"/>
          </ac:picMkLst>
        </pc:picChg>
      </pc:sldChg>
      <pc:sldChg chg="addSp delSp modSp mod delAnim modAnim">
        <pc:chgData name="sonia viola" userId="1e3c581181436ff3" providerId="LiveId" clId="{CFA4FFF4-46E7-41AC-BCBD-33462800C5BF}" dt="2022-11-13T10:52:38.007" v="119" actId="1076"/>
        <pc:sldMkLst>
          <pc:docMk/>
          <pc:sldMk cId="1665639203" sldId="261"/>
        </pc:sldMkLst>
        <pc:spChg chg="mod">
          <ac:chgData name="sonia viola" userId="1e3c581181436ff3" providerId="LiveId" clId="{CFA4FFF4-46E7-41AC-BCBD-33462800C5BF}" dt="2022-11-13T10:45:03.122" v="89" actId="1076"/>
          <ac:spMkLst>
            <pc:docMk/>
            <pc:sldMk cId="1665639203" sldId="261"/>
            <ac:spMk id="2" creationId="{26F100E0-9E6D-5C19-4192-1BD45ED25323}"/>
          </ac:spMkLst>
        </pc:spChg>
        <pc:spChg chg="del">
          <ac:chgData name="sonia viola" userId="1e3c581181436ff3" providerId="LiveId" clId="{CFA4FFF4-46E7-41AC-BCBD-33462800C5BF}" dt="2022-11-13T10:40:25.129" v="50" actId="478"/>
          <ac:spMkLst>
            <pc:docMk/>
            <pc:sldMk cId="1665639203" sldId="261"/>
            <ac:spMk id="3" creationId="{C6ACF503-C391-1AA7-47DC-68D13FC9FB6A}"/>
          </ac:spMkLst>
        </pc:spChg>
        <pc:spChg chg="del mod">
          <ac:chgData name="sonia viola" userId="1e3c581181436ff3" providerId="LiveId" clId="{CFA4FFF4-46E7-41AC-BCBD-33462800C5BF}" dt="2022-11-13T10:40:34.334" v="53" actId="478"/>
          <ac:spMkLst>
            <pc:docMk/>
            <pc:sldMk cId="1665639203" sldId="261"/>
            <ac:spMk id="5" creationId="{BD541B5A-127A-75E6-68B2-B41530B0157B}"/>
          </ac:spMkLst>
        </pc:spChg>
        <pc:spChg chg="mod">
          <ac:chgData name="sonia viola" userId="1e3c581181436ff3" providerId="LiveId" clId="{CFA4FFF4-46E7-41AC-BCBD-33462800C5BF}" dt="2022-11-13T10:45:12.007" v="91" actId="1076"/>
          <ac:spMkLst>
            <pc:docMk/>
            <pc:sldMk cId="1665639203" sldId="261"/>
            <ac:spMk id="8" creationId="{BA8517E4-7792-2FF2-4B8B-50A4E0E5292B}"/>
          </ac:spMkLst>
        </pc:spChg>
        <pc:spChg chg="add del mod">
          <ac:chgData name="sonia viola" userId="1e3c581181436ff3" providerId="LiveId" clId="{CFA4FFF4-46E7-41AC-BCBD-33462800C5BF}" dt="2022-11-13T10:40:30.804" v="51" actId="478"/>
          <ac:spMkLst>
            <pc:docMk/>
            <pc:sldMk cId="1665639203" sldId="261"/>
            <ac:spMk id="10" creationId="{DB553D79-39CA-31BC-2686-0A12EA39AC43}"/>
          </ac:spMkLst>
        </pc:spChg>
        <pc:picChg chg="del">
          <ac:chgData name="sonia viola" userId="1e3c581181436ff3" providerId="LiveId" clId="{CFA4FFF4-46E7-41AC-BCBD-33462800C5BF}" dt="2022-11-13T10:40:23.677" v="49" actId="478"/>
          <ac:picMkLst>
            <pc:docMk/>
            <pc:sldMk cId="1665639203" sldId="261"/>
            <ac:picMk id="4" creationId="{12D3B76B-60C3-0F47-89BD-8C372A8BAF14}"/>
          </ac:picMkLst>
        </pc:picChg>
        <pc:picChg chg="mod">
          <ac:chgData name="sonia viola" userId="1e3c581181436ff3" providerId="LiveId" clId="{CFA4FFF4-46E7-41AC-BCBD-33462800C5BF}" dt="2022-11-13T10:52:38.007" v="119" actId="1076"/>
          <ac:picMkLst>
            <pc:docMk/>
            <pc:sldMk cId="1665639203" sldId="261"/>
            <ac:picMk id="7" creationId="{98575E74-D3F5-7C9C-6CA4-CEA34AD7A36F}"/>
          </ac:picMkLst>
        </pc:picChg>
        <pc:picChg chg="add mod ord">
          <ac:chgData name="sonia viola" userId="1e3c581181436ff3" providerId="LiveId" clId="{CFA4FFF4-46E7-41AC-BCBD-33462800C5BF}" dt="2022-11-13T10:48:27.888" v="105" actId="14100"/>
          <ac:picMkLst>
            <pc:docMk/>
            <pc:sldMk cId="1665639203" sldId="261"/>
            <ac:picMk id="12" creationId="{8A9FC3F1-EAEC-9E14-EC7B-58D034A4A223}"/>
          </ac:picMkLst>
        </pc:picChg>
      </pc:sldChg>
      <pc:sldChg chg="addSp delSp modSp mod delAnim modAnim">
        <pc:chgData name="sonia viola" userId="1e3c581181436ff3" providerId="LiveId" clId="{CFA4FFF4-46E7-41AC-BCBD-33462800C5BF}" dt="2022-11-13T10:42:24.947" v="76"/>
        <pc:sldMkLst>
          <pc:docMk/>
          <pc:sldMk cId="67729459" sldId="262"/>
        </pc:sldMkLst>
        <pc:spChg chg="mod">
          <ac:chgData name="sonia viola" userId="1e3c581181436ff3" providerId="LiveId" clId="{CFA4FFF4-46E7-41AC-BCBD-33462800C5BF}" dt="2022-11-13T10:41:18.977" v="64" actId="1076"/>
          <ac:spMkLst>
            <pc:docMk/>
            <pc:sldMk cId="67729459" sldId="262"/>
            <ac:spMk id="2" creationId="{26F100E0-9E6D-5C19-4192-1BD45ED25323}"/>
          </ac:spMkLst>
        </pc:spChg>
        <pc:spChg chg="del">
          <ac:chgData name="sonia viola" userId="1e3c581181436ff3" providerId="LiveId" clId="{CFA4FFF4-46E7-41AC-BCBD-33462800C5BF}" dt="2022-11-13T10:40:50.073" v="56" actId="478"/>
          <ac:spMkLst>
            <pc:docMk/>
            <pc:sldMk cId="67729459" sldId="262"/>
            <ac:spMk id="3" creationId="{C6ACF503-C391-1AA7-47DC-68D13FC9FB6A}"/>
          </ac:spMkLst>
        </pc:spChg>
        <pc:spChg chg="del">
          <ac:chgData name="sonia viola" userId="1e3c581181436ff3" providerId="LiveId" clId="{CFA4FFF4-46E7-41AC-BCBD-33462800C5BF}" dt="2022-11-13T10:40:56.587" v="58" actId="478"/>
          <ac:spMkLst>
            <pc:docMk/>
            <pc:sldMk cId="67729459" sldId="262"/>
            <ac:spMk id="5" creationId="{BD541B5A-127A-75E6-68B2-B41530B0157B}"/>
          </ac:spMkLst>
        </pc:spChg>
        <pc:spChg chg="mod">
          <ac:chgData name="sonia viola" userId="1e3c581181436ff3" providerId="LiveId" clId="{CFA4FFF4-46E7-41AC-BCBD-33462800C5BF}" dt="2022-11-13T10:41:23.825" v="65" actId="1076"/>
          <ac:spMkLst>
            <pc:docMk/>
            <pc:sldMk cId="67729459" sldId="262"/>
            <ac:spMk id="8" creationId="{45A5F6F6-EE48-F894-B2B5-BF456BD89CF2}"/>
          </ac:spMkLst>
        </pc:spChg>
        <pc:spChg chg="add del mod">
          <ac:chgData name="sonia viola" userId="1e3c581181436ff3" providerId="LiveId" clId="{CFA4FFF4-46E7-41AC-BCBD-33462800C5BF}" dt="2022-11-13T10:40:54.324" v="57" actId="478"/>
          <ac:spMkLst>
            <pc:docMk/>
            <pc:sldMk cId="67729459" sldId="262"/>
            <ac:spMk id="12" creationId="{F0AADEF8-B1C6-E15A-5B27-674D42AF1646}"/>
          </ac:spMkLst>
        </pc:spChg>
        <pc:picChg chg="del">
          <ac:chgData name="sonia viola" userId="1e3c581181436ff3" providerId="LiveId" clId="{CFA4FFF4-46E7-41AC-BCBD-33462800C5BF}" dt="2022-11-13T10:40:46.215" v="55" actId="478"/>
          <ac:picMkLst>
            <pc:docMk/>
            <pc:sldMk cId="67729459" sldId="262"/>
            <ac:picMk id="4" creationId="{12D3B76B-60C3-0F47-89BD-8C372A8BAF14}"/>
          </ac:picMkLst>
        </pc:picChg>
        <pc:picChg chg="mod">
          <ac:chgData name="sonia viola" userId="1e3c581181436ff3" providerId="LiveId" clId="{CFA4FFF4-46E7-41AC-BCBD-33462800C5BF}" dt="2022-11-13T10:41:29.657" v="67" actId="14100"/>
          <ac:picMkLst>
            <pc:docMk/>
            <pc:sldMk cId="67729459" sldId="262"/>
            <ac:picMk id="10" creationId="{28F43BA1-AB07-FE31-AB27-E1F947A7E8D8}"/>
          </ac:picMkLst>
        </pc:picChg>
      </pc:sldChg>
    </pc:docChg>
  </pc:docChgLst>
  <pc:docChgLst>
    <pc:chgData name="sonia viola" userId="1e3c581181436ff3" providerId="LiveId" clId="{B69FB7E8-6819-4DE0-8D58-5125063336AE}"/>
    <pc:docChg chg="undo custSel modSld">
      <pc:chgData name="sonia viola" userId="1e3c581181436ff3" providerId="LiveId" clId="{B69FB7E8-6819-4DE0-8D58-5125063336AE}" dt="2022-11-12T13:16:14.813" v="19" actId="14100"/>
      <pc:docMkLst>
        <pc:docMk/>
      </pc:docMkLst>
      <pc:sldChg chg="addSp delSp modSp mod delAnim modAnim">
        <pc:chgData name="sonia viola" userId="1e3c581181436ff3" providerId="LiveId" clId="{B69FB7E8-6819-4DE0-8D58-5125063336AE}" dt="2022-11-12T11:13:46.914" v="6" actId="14100"/>
        <pc:sldMkLst>
          <pc:docMk/>
          <pc:sldMk cId="2218671254" sldId="258"/>
        </pc:sldMkLst>
        <pc:spChg chg="add mod">
          <ac:chgData name="sonia viola" userId="1e3c581181436ff3" providerId="LiveId" clId="{B69FB7E8-6819-4DE0-8D58-5125063336AE}" dt="2022-11-12T11:12:44.328" v="0" actId="478"/>
          <ac:spMkLst>
            <pc:docMk/>
            <pc:sldMk cId="2218671254" sldId="258"/>
            <ac:spMk id="4" creationId="{48964B27-D724-4998-0A4C-82656A3C480D}"/>
          </ac:spMkLst>
        </pc:spChg>
        <pc:picChg chg="add mod">
          <ac:chgData name="sonia viola" userId="1e3c581181436ff3" providerId="LiveId" clId="{B69FB7E8-6819-4DE0-8D58-5125063336AE}" dt="2022-11-12T11:13:46.914" v="6" actId="14100"/>
          <ac:picMkLst>
            <pc:docMk/>
            <pc:sldMk cId="2218671254" sldId="258"/>
            <ac:picMk id="5" creationId="{4853E711-5FA0-228A-7A36-56563C27A85F}"/>
          </ac:picMkLst>
        </pc:picChg>
        <pc:picChg chg="del">
          <ac:chgData name="sonia viola" userId="1e3c581181436ff3" providerId="LiveId" clId="{B69FB7E8-6819-4DE0-8D58-5125063336AE}" dt="2022-11-12T11:12:44.328" v="0" actId="478"/>
          <ac:picMkLst>
            <pc:docMk/>
            <pc:sldMk cId="2218671254" sldId="258"/>
            <ac:picMk id="22" creationId="{BFB70A94-7083-E523-F46E-CCBCD55A9A5E}"/>
          </ac:picMkLst>
        </pc:picChg>
      </pc:sldChg>
      <pc:sldChg chg="addSp modSp mod modAnim">
        <pc:chgData name="sonia viola" userId="1e3c581181436ff3" providerId="LiveId" clId="{B69FB7E8-6819-4DE0-8D58-5125063336AE}" dt="2022-11-12T11:24:18.356" v="11" actId="1076"/>
        <pc:sldMkLst>
          <pc:docMk/>
          <pc:sldMk cId="156041221" sldId="259"/>
        </pc:sldMkLst>
        <pc:picChg chg="add mod">
          <ac:chgData name="sonia viola" userId="1e3c581181436ff3" providerId="LiveId" clId="{B69FB7E8-6819-4DE0-8D58-5125063336AE}" dt="2022-11-12T11:24:18.356" v="11" actId="1076"/>
          <ac:picMkLst>
            <pc:docMk/>
            <pc:sldMk cId="156041221" sldId="259"/>
            <ac:picMk id="3" creationId="{4772A0A7-11AD-EB06-5B2C-70CC75FD5C63}"/>
          </ac:picMkLst>
        </pc:picChg>
      </pc:sldChg>
      <pc:sldChg chg="addSp modSp mod modAnim">
        <pc:chgData name="sonia viola" userId="1e3c581181436ff3" providerId="LiveId" clId="{B69FB7E8-6819-4DE0-8D58-5125063336AE}" dt="2022-11-12T13:16:14.813" v="19" actId="14100"/>
        <pc:sldMkLst>
          <pc:docMk/>
          <pc:sldMk cId="138200072" sldId="260"/>
        </pc:sldMkLst>
        <pc:picChg chg="add mod">
          <ac:chgData name="sonia viola" userId="1e3c581181436ff3" providerId="LiveId" clId="{B69FB7E8-6819-4DE0-8D58-5125063336AE}" dt="2022-11-12T13:16:14.813" v="19" actId="14100"/>
          <ac:picMkLst>
            <pc:docMk/>
            <pc:sldMk cId="138200072" sldId="260"/>
            <ac:picMk id="2" creationId="{5535304A-9BF7-570E-884A-A24DD9B21DEB}"/>
          </ac:picMkLst>
        </pc:picChg>
        <pc:picChg chg="mod">
          <ac:chgData name="sonia viola" userId="1e3c581181436ff3" providerId="LiveId" clId="{B69FB7E8-6819-4DE0-8D58-5125063336AE}" dt="2022-11-12T13:16:11.184" v="18" actId="1076"/>
          <ac:picMkLst>
            <pc:docMk/>
            <pc:sldMk cId="138200072" sldId="260"/>
            <ac:picMk id="13" creationId="{086677B5-5C87-7F2E-E1F2-FAD57603FF7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7AF27-2BD6-426E-93BF-E450CDFFF7F0}" type="datetimeFigureOut">
              <a:rPr lang="it-IT" smtClean="0"/>
              <a:t>13/11/2022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2162F-352B-4640-872F-2998E6A189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9854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2162F-352B-4640-872F-2998E6A189D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4870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1AC4F8-E323-5A14-F122-D6A36D275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10BC9B2-BAA8-1944-C16E-FFC8FA04A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C35978-FB3F-6642-9623-042C3E76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779B-8462-416E-9FAB-A5545A3EFFEA}" type="datetimeFigureOut">
              <a:rPr lang="it-IT" smtClean="0"/>
              <a:t>13/11/2022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7764617-5331-B7CE-CAAE-98435F75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625F5A-1CC1-BA97-4155-F1FDB584D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7F1A-7A88-4892-BFE7-A9714B41D2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5136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66A745-0313-ADD1-0307-E5552449F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AF45FD6-A646-C97B-3F15-3D698A8C1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6B6DA2-3F10-8DE0-A2B1-A0B488692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779B-8462-416E-9FAB-A5545A3EFFEA}" type="datetimeFigureOut">
              <a:rPr lang="it-IT" smtClean="0"/>
              <a:t>13/11/2022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F80945-2969-9E33-B109-B6229D161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D606F0-5AD9-291E-A243-1973862EF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7F1A-7A88-4892-BFE7-A9714B41D2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43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EB0B63C-9974-48CF-AB09-60623CE49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2F11287-E224-6F75-2534-AB9A04448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D3312D-81E9-D03E-4F69-FEFDAA47A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779B-8462-416E-9FAB-A5545A3EFFEA}" type="datetimeFigureOut">
              <a:rPr lang="it-IT" smtClean="0"/>
              <a:t>13/11/2022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BA15AA-24A6-0773-C8E4-32A394DF2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D8C5E4-F37E-7399-1922-453E30E54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7F1A-7A88-4892-BFE7-A9714B41D2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4730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9C1A1C-CE16-5C45-E598-92E15D66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158387-DE59-9D36-7326-E78465F68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67809FB-186A-0983-1C95-6A0F99B1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779B-8462-416E-9FAB-A5545A3EFFEA}" type="datetimeFigureOut">
              <a:rPr lang="it-IT" smtClean="0"/>
              <a:t>13/11/2022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093749-6937-8ADE-0873-08409500B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A7F5B9F-D619-BD43-6E24-3CA3542F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7F1A-7A88-4892-BFE7-A9714B41D2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63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EF202E-F26A-55AD-FE8E-1CEAA91B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2D5A084-1A2F-29C0-2A0E-9214D6402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D50CC7-9557-9025-E501-644281910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779B-8462-416E-9FAB-A5545A3EFFEA}" type="datetimeFigureOut">
              <a:rPr lang="it-IT" smtClean="0"/>
              <a:t>13/11/2022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89828D-729D-84C5-CA9F-B357D93A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B362A4-D859-2FF7-0C99-138AE8F0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7F1A-7A88-4892-BFE7-A9714B41D2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7130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2C937F-B305-3665-0DB3-05B24157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733EEA-79A7-909A-93C0-C5817BCD29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09B0FD-9AFA-632D-58FF-AE06E7CA4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43C38CD-6C38-1AB3-13C5-4A05719E7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779B-8462-416E-9FAB-A5545A3EFFEA}" type="datetimeFigureOut">
              <a:rPr lang="it-IT" smtClean="0"/>
              <a:t>13/11/2022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04AA5C-287F-907B-268D-D43C8FAF4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40C4BF0-1860-45C1-FC3A-E23D3A6D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7F1A-7A88-4892-BFE7-A9714B41D2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589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EDDA8B-5B56-F089-33C6-3CFA54371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7F8A5E-E0E7-204B-F20E-F07AEBD1F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CA01851-4126-D569-9F4B-E91150AFF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302641E-FCD6-6C8A-6E11-32DFB516F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BBB2DE-4636-A225-C7E5-5900C1443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5D4AC4B-10E3-20DB-5A5B-136D94C19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779B-8462-416E-9FAB-A5545A3EFFEA}" type="datetimeFigureOut">
              <a:rPr lang="it-IT" smtClean="0"/>
              <a:t>13/11/2022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AC54858-A009-8917-CCCD-107F3DD1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F6F6EF8-F642-5F80-F37C-079AAE087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7F1A-7A88-4892-BFE7-A9714B41D2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871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AAED80-4C60-BEF7-A901-AC57F2FB5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34AB628-4B80-387E-C4E2-6843CF08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779B-8462-416E-9FAB-A5545A3EFFEA}" type="datetimeFigureOut">
              <a:rPr lang="it-IT" smtClean="0"/>
              <a:t>13/11/2022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92ECB3A-F167-B28B-D499-B181C6A3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C27F3EE-BBF9-A7F1-D064-91423CB4F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7F1A-7A88-4892-BFE7-A9714B41D2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5152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0904FA3-73D1-072F-8336-149FBEF34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779B-8462-416E-9FAB-A5545A3EFFEA}" type="datetimeFigureOut">
              <a:rPr lang="it-IT" smtClean="0"/>
              <a:t>13/11/2022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58BA2ED-BF68-7C24-C359-CDF7E3C7F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49E9ED-AF58-C9F1-BEAB-31976436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7F1A-7A88-4892-BFE7-A9714B41D2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0113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C8C0D7-8364-D33D-498F-73263B691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C58AB7-1BAD-E36C-CAC4-A364406E9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BB71899-04B0-6935-639B-89A31870C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BF66291-C15E-B532-B00E-B8A7BA57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779B-8462-416E-9FAB-A5545A3EFFEA}" type="datetimeFigureOut">
              <a:rPr lang="it-IT" smtClean="0"/>
              <a:t>13/11/2022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0CD46E-2E62-423D-0D62-5507B2236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475C95-30AC-FD35-4A04-96F3C923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7F1A-7A88-4892-BFE7-A9714B41D2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957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808A64-CEA5-DB89-6FDA-87E0AACE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7EE4C17-C972-45F2-69FB-FDB656777C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09C06FA-3CE8-B15A-1D7E-3FFA50196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C134B5-F8C2-DEC2-FF30-C39ED5223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779B-8462-416E-9FAB-A5545A3EFFEA}" type="datetimeFigureOut">
              <a:rPr lang="it-IT" smtClean="0"/>
              <a:t>13/11/2022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AC873C6-92DC-8B6E-4E57-1C29449C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D8E0CAC-04E8-3C19-6408-26F95C43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7F1A-7A88-4892-BFE7-A9714B41D2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842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5361804-4FFE-0311-4860-7BCD47F5F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06BCAA-F951-86B1-5095-D6A14C764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D3ED56-2276-83C0-876A-0C3ECE07F8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2779B-8462-416E-9FAB-A5545A3EFFEA}" type="datetimeFigureOut">
              <a:rPr lang="it-IT" smtClean="0"/>
              <a:t>13/11/2022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A449A9-CC65-4E84-E971-ED74FA726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AE9167-5F99-EDEC-D6E0-F31B711C97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B7F1A-7A88-4892-BFE7-A9714B41D2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302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hare.catrob.at/app/project/812cb58e-5d87-43f1-a565-21b087231df5" TargetMode="External"/><Relationship Id="rId5" Type="http://schemas.openxmlformats.org/officeDocument/2006/relationships/hyperlink" Target="https://share.catrob.at/pocketcode/project/b3972d4a-4df8-444f-a45e-d4d686e4eb1e" TargetMode="External"/><Relationship Id="rId4" Type="http://schemas.openxmlformats.org/officeDocument/2006/relationships/hyperlink" Target="https://share.catrob.at/pocketcode/project/ab83383d-8944-4dab-aef1-f73bec4a7e5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pianta">
            <a:extLst>
              <a:ext uri="{FF2B5EF4-FFF2-40B4-BE49-F238E27FC236}">
                <a16:creationId xmlns:a16="http://schemas.microsoft.com/office/drawing/2014/main" id="{EBFF61D4-E755-D1C2-BDB7-4C8B4C2E5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437"/>
            <a:ext cx="12191999" cy="722548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C5A8B1-573E-C1E7-4BAE-1F53DBC7E540}"/>
              </a:ext>
            </a:extLst>
          </p:cNvPr>
          <p:cNvSpPr txBox="1"/>
          <p:nvPr/>
        </p:nvSpPr>
        <p:spPr>
          <a:xfrm>
            <a:off x="85725" y="2918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latin typeface="Amasis MT Pro Black" panose="02040A04050005020304" pitchFamily="18" charset="0"/>
              </a:rPr>
              <a:t>Alessio De Vincenzi</a:t>
            </a:r>
          </a:p>
          <a:p>
            <a:r>
              <a:rPr lang="it-IT" sz="2400" b="1" dirty="0">
                <a:latin typeface="Amasis MT Pro Black" panose="02040A04050005020304" pitchFamily="18" charset="0"/>
              </a:rPr>
              <a:t>Federica Tamerisco</a:t>
            </a:r>
          </a:p>
          <a:p>
            <a:r>
              <a:rPr lang="it-IT" sz="2400" b="1" dirty="0">
                <a:latin typeface="Amasis MT Pro Black" panose="02040A04050005020304" pitchFamily="18" charset="0"/>
              </a:rPr>
              <a:t>Sonia Viola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4D5C250-3810-1E32-CECC-F637FC281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86" y="5095875"/>
            <a:ext cx="50768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hlinkClick r:id="rId4"/>
            <a:extLst>
              <a:ext uri="{FF2B5EF4-FFF2-40B4-BE49-F238E27FC236}">
                <a16:creationId xmlns:a16="http://schemas.microsoft.com/office/drawing/2014/main" id="{F5755B07-7B2E-1CEB-6676-3A15A5DBAAA7}"/>
              </a:ext>
            </a:extLst>
          </p:cNvPr>
          <p:cNvSpPr txBox="1"/>
          <p:nvPr/>
        </p:nvSpPr>
        <p:spPr>
          <a:xfrm>
            <a:off x="85725" y="1277142"/>
            <a:ext cx="359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Amasis MT Pro" panose="02040504050005020304" pitchFamily="18" charset="0"/>
                <a:hlinkClick r:id="rId5"/>
              </a:rPr>
              <a:t>Link allo scheletro del progetto</a:t>
            </a:r>
            <a:endParaRPr lang="it-IT" b="1" dirty="0">
              <a:latin typeface="Amasis MT Pro" panose="020405040500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57D0DD1-2624-F64D-ED89-964E423F08CC}"/>
              </a:ext>
            </a:extLst>
          </p:cNvPr>
          <p:cNvSpPr txBox="1"/>
          <p:nvPr/>
        </p:nvSpPr>
        <p:spPr>
          <a:xfrm>
            <a:off x="85725" y="1646474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Amasis MT Pro" panose="02040504050005020304" pitchFamily="18" charset="0"/>
                <a:hlinkClick r:id="rId6"/>
              </a:rPr>
              <a:t>Link alla soluzione</a:t>
            </a:r>
            <a:endParaRPr lang="it-IT" b="1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7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BF9FA0-77A5-0407-69A2-3B44F0E77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70"/>
            <a:ext cx="9987116" cy="10552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b="1" dirty="0">
                <a:latin typeface="Amasis MT Pro" panose="02040504050005020304" pitchFamily="18" charset="0"/>
              </a:rPr>
              <a:t>Il gioco consiste in una caccia al tesoro insieme a Pikachu: i vari task saranno l’aggiunta di istruzioni per interagire con il mondo esterno per salvare </a:t>
            </a:r>
            <a:r>
              <a:rPr lang="it-IT" sz="2400" b="1" dirty="0" err="1">
                <a:latin typeface="Amasis MT Pro" panose="02040504050005020304" pitchFamily="18" charset="0"/>
              </a:rPr>
              <a:t>Ash</a:t>
            </a:r>
            <a:r>
              <a:rPr lang="it-IT" sz="2400" b="1" dirty="0">
                <a:latin typeface="Amasis MT Pro" panose="02040504050005020304" pitchFamily="18" charset="0"/>
              </a:rPr>
              <a:t> dal Team Rocket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6E75F1-699C-8D80-A4E5-1A2C2174C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73" y="2589746"/>
            <a:ext cx="6928054" cy="390312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C9E6355-3661-8115-5E6B-143B2203A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0727" y1="9636" x2="12909" y2="26545"/>
                        <a14:backgroundMark x1="12909" y1="26545" x2="12182" y2="59636"/>
                        <a14:backgroundMark x1="12182" y1="59636" x2="21091" y2="90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334" y="-134114"/>
            <a:ext cx="2700333" cy="270033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EFCD57B-8508-B7F2-8761-EB1B25632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2910"/>
            <a:ext cx="435292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82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BC7722EA-C6E1-3E3B-8B72-C0178E08D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236" y="176269"/>
            <a:ext cx="1325564" cy="132556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AA16CCF-4459-533A-5F5C-788B58C9DA03}"/>
              </a:ext>
            </a:extLst>
          </p:cNvPr>
          <p:cNvSpPr txBox="1"/>
          <p:nvPr/>
        </p:nvSpPr>
        <p:spPr>
          <a:xfrm>
            <a:off x="937448" y="839051"/>
            <a:ext cx="82788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Amasis MT Pro" panose="02040504050005020304" pitchFamily="18" charset="0"/>
              </a:rPr>
              <a:t>Inserire una porzione di codice per permettere il movimento di Pikachu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63CE2F06-27AA-2FA9-AE2F-E73A3B3C5C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60"/>
          <a:stretch/>
        </p:blipFill>
        <p:spPr>
          <a:xfrm>
            <a:off x="5958348" y="1683927"/>
            <a:ext cx="5937291" cy="485591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4FA8AFB-5881-0440-A752-6D8E203039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9" b="36842"/>
          <a:stretch/>
        </p:blipFill>
        <p:spPr>
          <a:xfrm>
            <a:off x="742184" y="1683927"/>
            <a:ext cx="5030731" cy="4855910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2D70DF-FF56-1EB1-6C98-8E7E3CF02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854"/>
            <a:ext cx="24193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67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A0E9F80-9609-7940-D95F-2C9073634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051" y="153666"/>
            <a:ext cx="1787478" cy="178747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243660-8D2B-451A-66DA-4EDB377F6EE3}"/>
              </a:ext>
            </a:extLst>
          </p:cNvPr>
          <p:cNvSpPr txBox="1"/>
          <p:nvPr/>
        </p:nvSpPr>
        <p:spPr>
          <a:xfrm>
            <a:off x="838199" y="925191"/>
            <a:ext cx="8153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Amasis MT Pro" panose="02040504050005020304" pitchFamily="18" charset="0"/>
              </a:rPr>
              <a:t>Inserire una porzione di codice per permettere a Pikachu di saltare e evitare ostacoli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D3D68EB-D91E-0BD6-293B-EFD1D841F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79" y="1696716"/>
            <a:ext cx="7907043" cy="483070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096BA43-6388-AC99-0035-8362268FC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666"/>
            <a:ext cx="27908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4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E3BC5F1-4867-30AB-1903-C140E715C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41" b="27933"/>
          <a:stretch/>
        </p:blipFill>
        <p:spPr>
          <a:xfrm>
            <a:off x="9712581" y="103229"/>
            <a:ext cx="2036865" cy="160972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0F7DD7F-E5B0-3766-3DFD-9E958D87C853}"/>
              </a:ext>
            </a:extLst>
          </p:cNvPr>
          <p:cNvSpPr txBox="1"/>
          <p:nvPr/>
        </p:nvSpPr>
        <p:spPr>
          <a:xfrm>
            <a:off x="838200" y="908092"/>
            <a:ext cx="8066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Amasis MT Pro" panose="02040504050005020304" pitchFamily="18" charset="0"/>
              </a:rPr>
              <a:t>Inserire una porzione di codice per far raccogliere a Pikachu del ketchup, salsa da lui adorata, e la chiave per liberare </a:t>
            </a:r>
            <a:r>
              <a:rPr lang="it-IT" sz="2000" b="1" dirty="0" err="1">
                <a:latin typeface="Amasis MT Pro" panose="02040504050005020304" pitchFamily="18" charset="0"/>
              </a:rPr>
              <a:t>Ash</a:t>
            </a:r>
            <a:endParaRPr lang="it-IT" sz="2000" b="1" dirty="0">
              <a:latin typeface="Amasis MT Pro" panose="02040504050005020304" pitchFamily="18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A076BBD-BCE2-27CA-B560-0EC3AA278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95" y="1870917"/>
            <a:ext cx="7201410" cy="210978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86677B5-5C87-7F2E-E1F2-FAD57603F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95" y="4235644"/>
            <a:ext cx="7217286" cy="217646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6DBF131-D6F4-0FBE-37E6-F0D61CA85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717"/>
            <a:ext cx="24860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8A9FC3F1-EAEC-9E14-EC7B-58D034A4A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270" y="1606363"/>
            <a:ext cx="4413014" cy="505246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7D8C98D-A550-F639-12F6-A7723C6F2B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2891">
                        <a14:foregroundMark x1="69297" y1="22778" x2="70313" y2="31528"/>
                        <a14:foregroundMark x1="70313" y1="31528" x2="72266" y2="36111"/>
                        <a14:foregroundMark x1="74219" y1="35139" x2="76719" y2="40417"/>
                        <a14:foregroundMark x1="78359" y1="43889" x2="80313" y2="48611"/>
                        <a14:foregroundMark x1="80000" y1="49444" x2="80313" y2="52917"/>
                        <a14:foregroundMark x1="87500" y1="33194" x2="90313" y2="36528"/>
                        <a14:foregroundMark x1="86797" y1="30556" x2="85469" y2="38056"/>
                        <a14:foregroundMark x1="85469" y1="38056" x2="90703" y2="41528"/>
                        <a14:foregroundMark x1="90703" y1="41528" x2="91406" y2="33194"/>
                        <a14:foregroundMark x1="91406" y1="33194" x2="89219" y2="30833"/>
                        <a14:foregroundMark x1="86016" y1="28611" x2="90469" y2="28889"/>
                        <a14:foregroundMark x1="90469" y1="28889" x2="92891" y2="37500"/>
                        <a14:foregroundMark x1="92891" y1="37500" x2="92813" y2="41528"/>
                        <a14:foregroundMark x1="77422" y1="70833" x2="81484" y2="76528"/>
                        <a14:foregroundMark x1="81484" y1="76528" x2="85000" y2="79167"/>
                        <a14:foregroundMark x1="79688" y1="25000" x2="80000" y2="26111"/>
                        <a14:foregroundMark x1="80781" y1="25556" x2="81250" y2="24167"/>
                        <a14:foregroundMark x1="81250" y1="23889" x2="81250" y2="23889"/>
                        <a14:foregroundMark x1="81563" y1="23056" x2="81328" y2="24167"/>
                        <a14:backgroundMark x1="51719" y1="55556" x2="46641" y2="54306"/>
                        <a14:backgroundMark x1="46641" y1="54306" x2="46641" y2="46667"/>
                        <a14:backgroundMark x1="46641" y1="46667" x2="48906" y2="39722"/>
                        <a14:backgroundMark x1="48906" y1="39722" x2="39922" y2="37361"/>
                        <a14:backgroundMark x1="81953" y1="27778" x2="81094" y2="31667"/>
                        <a14:backgroundMark x1="95703" y1="32917" x2="95938" y2="34444"/>
                        <a14:backgroundMark x1="95391" y1="42222" x2="96016" y2="35139"/>
                        <a14:backgroundMark x1="96016" y1="35139" x2="95938" y2="3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331"/>
          <a:stretch/>
        </p:blipFill>
        <p:spPr>
          <a:xfrm>
            <a:off x="9285798" y="-560064"/>
            <a:ext cx="2406445" cy="360125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A8517E4-7792-2FF2-4B8B-50A4E0E5292B}"/>
              </a:ext>
            </a:extLst>
          </p:cNvPr>
          <p:cNvSpPr txBox="1"/>
          <p:nvPr/>
        </p:nvSpPr>
        <p:spPr>
          <a:xfrm>
            <a:off x="838200" y="886620"/>
            <a:ext cx="81091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>
                <a:latin typeface="Amasis MT Pro" panose="02040504050005020304" pitchFamily="18" charset="0"/>
              </a:rPr>
              <a:t>Inserire una porzione di codice per permettere a Pikachu di attaccare il Team Rocket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9CE89BE-A689-5172-4B95-A2C59216D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9170"/>
            <a:ext cx="2619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63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clipart, bambola&#10;&#10;Descrizione generata automaticamente">
            <a:extLst>
              <a:ext uri="{FF2B5EF4-FFF2-40B4-BE49-F238E27FC236}">
                <a16:creationId xmlns:a16="http://schemas.microsoft.com/office/drawing/2014/main" id="{42DD2E76-A758-9438-D501-80EEE5E32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5" y="214370"/>
            <a:ext cx="1404076" cy="1569651"/>
          </a:xfrm>
          <a:prstGeom prst="rect">
            <a:avLst/>
          </a:prstGeom>
        </p:spPr>
      </p:pic>
      <p:pic>
        <p:nvPicPr>
          <p:cNvPr id="9" name="Immagine 8" descr="Immagine che contiene arma&#10;&#10;Descrizione generata automaticamente">
            <a:extLst>
              <a:ext uri="{FF2B5EF4-FFF2-40B4-BE49-F238E27FC236}">
                <a16:creationId xmlns:a16="http://schemas.microsoft.com/office/drawing/2014/main" id="{15FD2C8E-906B-6570-0A4B-944B70B3D9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493" y="86143"/>
            <a:ext cx="1328077" cy="1826106"/>
          </a:xfrm>
          <a:prstGeom prst="rect">
            <a:avLst/>
          </a:prstGeom>
        </p:spPr>
      </p:pic>
      <p:pic>
        <p:nvPicPr>
          <p:cNvPr id="11" name="Immagine 10" descr="Immagine che contiene arma&#10;&#10;Descrizione generata automaticamente">
            <a:extLst>
              <a:ext uri="{FF2B5EF4-FFF2-40B4-BE49-F238E27FC236}">
                <a16:creationId xmlns:a16="http://schemas.microsoft.com/office/drawing/2014/main" id="{ED809A6D-5954-6DE4-247B-D24324D3A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843" y="34883"/>
            <a:ext cx="1387242" cy="190745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5A5F6F6-EE48-F894-B2B5-BF456BD89CF2}"/>
              </a:ext>
            </a:extLst>
          </p:cNvPr>
          <p:cNvSpPr txBox="1"/>
          <p:nvPr/>
        </p:nvSpPr>
        <p:spPr>
          <a:xfrm>
            <a:off x="3155527" y="1383911"/>
            <a:ext cx="52676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>
                <a:latin typeface="Amasis MT Pro" panose="02040504050005020304" pitchFamily="18" charset="0"/>
              </a:rPr>
              <a:t>L’obiettivo finale è salvare </a:t>
            </a:r>
            <a:r>
              <a:rPr lang="it-IT" sz="2000" b="1" dirty="0" err="1">
                <a:latin typeface="Amasis MT Pro" panose="02040504050005020304" pitchFamily="18" charset="0"/>
              </a:rPr>
              <a:t>Ash</a:t>
            </a:r>
            <a:r>
              <a:rPr lang="it-IT" sz="2000" b="1" dirty="0">
                <a:latin typeface="Amasis MT Pro" panose="02040504050005020304" pitchFamily="18" charset="0"/>
              </a:rPr>
              <a:t> e liberarlo</a:t>
            </a:r>
          </a:p>
        </p:txBody>
      </p:sp>
      <p:pic>
        <p:nvPicPr>
          <p:cNvPr id="10" name="level_4">
            <a:hlinkClick r:id="" action="ppaction://media"/>
            <a:extLst>
              <a:ext uri="{FF2B5EF4-FFF2-40B4-BE49-F238E27FC236}">
                <a16:creationId xmlns:a16="http://schemas.microsoft.com/office/drawing/2014/main" id="{28F43BA1-AB07-FE31-AB27-E1F947A7E8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20041" y="2007148"/>
            <a:ext cx="7338655" cy="4586659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7FD751B-587B-1F65-F390-4391E61CC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719" y="179709"/>
            <a:ext cx="201930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2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117</Words>
  <Application>Microsoft Office PowerPoint</Application>
  <PresentationFormat>Widescreen</PresentationFormat>
  <Paragraphs>12</Paragraphs>
  <Slides>7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3" baseType="lpstr">
      <vt:lpstr>Amasis MT Pro</vt:lpstr>
      <vt:lpstr>Amasis MT Pro Black</vt:lpstr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PIKAJONES</dc:title>
  <dc:creator>Federica Tamerisco</dc:creator>
  <cp:lastModifiedBy>Federica Tamerisco</cp:lastModifiedBy>
  <cp:revision>15</cp:revision>
  <dcterms:created xsi:type="dcterms:W3CDTF">2022-11-09T10:35:53Z</dcterms:created>
  <dcterms:modified xsi:type="dcterms:W3CDTF">2022-11-13T21:51:24Z</dcterms:modified>
</cp:coreProperties>
</file>